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33"/>
  </p:notesMasterIdLst>
  <p:sldIdLst>
    <p:sldId id="257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27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11" autoAdjust="0"/>
  </p:normalViewPr>
  <p:slideViewPr>
    <p:cSldViewPr snapToGrid="0">
      <p:cViewPr varScale="1">
        <p:scale>
          <a:sx n="95" d="100"/>
          <a:sy n="95" d="100"/>
        </p:scale>
        <p:origin x="3259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https://cloud.google.com/vertex-ai/docs/generative-ai/embeddings/get-text-embeddings</a:t>
            </a:r>
          </a:p>
          <a:p>
            <a:r>
              <a:rPr lang="en-US" dirty="0"/>
              <a:t>https://cloud.google.com/vertex-ai/docs/vector-search/overview</a:t>
            </a:r>
          </a:p>
          <a:p>
            <a:r>
              <a:rPr lang="en-US" dirty="0"/>
              <a:t>https://blog.research.google/2020/07/announcing-scann-efficient-vector.html</a:t>
            </a:r>
          </a:p>
          <a:p>
            <a:r>
              <a:rPr lang="en-US" dirty="0"/>
              <a:t>https://cloud.google.com/vertex-ai/pricing#vectorsearch</a:t>
            </a:r>
          </a:p>
          <a:p>
            <a:r>
              <a:rPr lang="en-US" dirty="0"/>
              <a:t>https://www.cloudskillsboost.google/course_templates/40?catalog_rank=%7B%22rank%22%3A1%2C%22num_filters%22%3A0%2C%22has_search%22%3Atrue%7D&amp;search_id=17864196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64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60D235A4-970A-B656-9A99-BBDB43DAD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92" y="1146837"/>
            <a:ext cx="4730207" cy="429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FA2CF-E851-CE91-8515-C19E8B33A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695"/>
            <a:ext cx="12192000" cy="353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80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98D452-F60B-15DA-9E19-8D6FC4A21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2433"/>
            <a:ext cx="12192000" cy="555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19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B46692-0D8D-BAEA-E2EC-BF4FF81AA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478"/>
            <a:ext cx="12192000" cy="486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79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EEA4C1-7C97-474F-CABF-51813293A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639"/>
            <a:ext cx="12192000" cy="564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1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02C3FC-6977-73AE-6A31-2164C412C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43" y="95110"/>
            <a:ext cx="10433115" cy="666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2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97C536-77B7-53B9-434E-A7679460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97" y="2355751"/>
            <a:ext cx="8673607" cy="21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08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0FABA-F0C5-B7B4-27AD-4F2C1135B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97" y="1856127"/>
            <a:ext cx="7708807" cy="314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37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C4AFC6-D4D0-8D6F-0804-40EC9ACEF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92" y="1279296"/>
            <a:ext cx="8757217" cy="42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90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CCFA53-D4BF-5079-E58E-F8357CBF9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050" y="1568357"/>
            <a:ext cx="7985901" cy="372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82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D056EA-8816-3145-944F-7563F2940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65" y="1106236"/>
            <a:ext cx="9190070" cy="46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45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D72EFE-AAC7-25DD-AF4E-6F85725F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81" y="1248088"/>
            <a:ext cx="6942639" cy="436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01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B7406-9CA9-6C1F-FAF1-F7E5ECF9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066" y="1743225"/>
            <a:ext cx="8741869" cy="33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35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27F50F-9564-D0A3-86AB-C9D492C36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32" y="1163888"/>
            <a:ext cx="9160137" cy="453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87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36A597-754E-2294-BF52-D7E98C36E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99" y="1227645"/>
            <a:ext cx="9715403" cy="44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80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3AB044-A871-B82C-28D7-515608EBE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440" y="1124984"/>
            <a:ext cx="9205120" cy="460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56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14368F-6BC2-389A-5DCD-404539C42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09" y="1723780"/>
            <a:ext cx="9968983" cy="341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53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4CDC0-81F9-790F-01DF-46AFEB9EA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846" y="1256033"/>
            <a:ext cx="9218308" cy="434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30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A2214D-CDC4-9FC4-BA4A-7D178D21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17" y="1130969"/>
            <a:ext cx="9841567" cy="459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29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53D0C5-C47E-B82F-9C82-D0B162993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1" y="765728"/>
            <a:ext cx="8652959" cy="532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31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C76D27-8699-8410-DAB4-6A0938F94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87" y="1478355"/>
            <a:ext cx="9916826" cy="390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78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1047AD-65D0-CE10-9D9C-CDCA55E1B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59" y="1019206"/>
            <a:ext cx="8892482" cy="481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11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5A21C5-A2E8-310B-16CC-B2C11C422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19" y="678574"/>
            <a:ext cx="7746962" cy="550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24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231915-8439-0BBD-9D88-4DFACB368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0" y="1660909"/>
            <a:ext cx="10204081" cy="353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25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EC25F-F3BB-4B18-3CEA-A4E589F96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823"/>
            <a:ext cx="12192000" cy="510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99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EC1A0-8860-F940-4079-2319C7D99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88" y="8021"/>
            <a:ext cx="6181517" cy="3417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8A20DD-F065-C7A2-AF0C-C096C65B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880" y="3440811"/>
            <a:ext cx="5934615" cy="33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3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9B614-9D6D-1F6C-A284-D4A1364D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69" y="0"/>
            <a:ext cx="11327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5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40B4E-31E2-18CC-27B6-9019A68A4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537"/>
            <a:ext cx="12192000" cy="47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27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839E4-99E6-1D26-87B2-A98540747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7909"/>
            <a:ext cx="12192000" cy="36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79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7D932-CEA5-7B75-CE80-4CF12840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901"/>
            <a:ext cx="12192000" cy="512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823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10415</TotalTime>
  <Words>121</Words>
  <Application>Microsoft Office PowerPoint</Application>
  <PresentationFormat>Widescreen</PresentationFormat>
  <Paragraphs>8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22</cp:revision>
  <dcterms:created xsi:type="dcterms:W3CDTF">2024-06-30T01:37:58Z</dcterms:created>
  <dcterms:modified xsi:type="dcterms:W3CDTF">2024-12-21T01:31:35Z</dcterms:modified>
</cp:coreProperties>
</file>